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5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3076BC"/>
    <a:srgbClr val="163555"/>
    <a:srgbClr val="235689"/>
    <a:srgbClr val="262626"/>
    <a:srgbClr val="054F8C"/>
    <a:srgbClr val="1C45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46579-CDC9-47BA-87DE-692D20096360}" v="1" dt="2018-05-29T21:29:10.4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6" autoAdjust="0"/>
    <p:restoredTop sz="94660"/>
  </p:normalViewPr>
  <p:slideViewPr>
    <p:cSldViewPr>
      <p:cViewPr varScale="1">
        <p:scale>
          <a:sx n="91" d="100"/>
          <a:sy n="91" d="100"/>
        </p:scale>
        <p:origin x="5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 Li (Aquent LLC)" userId="6aeb04d8-cf5f-4f3c-9b5b-6e4965b45499" providerId="ADAL" clId="{D9B46579-CDC9-47BA-87DE-692D20096360}"/>
    <pc:docChg chg="delSld">
      <pc:chgData name="Na Li (Aquent LLC)" userId="6aeb04d8-cf5f-4f3c-9b5b-6e4965b45499" providerId="ADAL" clId="{D9B46579-CDC9-47BA-87DE-692D20096360}" dt="2018-05-29T21:29:10.440" v="0" actId="2696"/>
      <pc:docMkLst>
        <pc:docMk/>
      </pc:docMkLst>
      <pc:sldChg chg="del">
        <pc:chgData name="Na Li (Aquent LLC)" userId="6aeb04d8-cf5f-4f3c-9b5b-6e4965b45499" providerId="ADAL" clId="{D9B46579-CDC9-47BA-87DE-692D20096360}" dt="2018-05-29T21:29:10.440" v="0" actId="2696"/>
        <pc:sldMkLst>
          <pc:docMk/>
          <pc:sldMk cId="337425142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26521C-D9A5-44F2-9729-31AEB308F9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0" y="-793023"/>
            <a:ext cx="9719999" cy="606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2030F1-4E27-460F-AAAD-BDB0E0222A0C}"/>
              </a:ext>
            </a:extLst>
          </p:cNvPr>
          <p:cNvSpPr/>
          <p:nvPr userDrawn="1"/>
        </p:nvSpPr>
        <p:spPr>
          <a:xfrm>
            <a:off x="1776000" y="0"/>
            <a:ext cx="10416000" cy="6858000"/>
          </a:xfrm>
          <a:prstGeom prst="rect">
            <a:avLst/>
          </a:prstGeom>
          <a:solidFill>
            <a:srgbClr val="23568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CB415-2AFB-46BC-936A-BB0B40187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599000"/>
            <a:ext cx="9144000" cy="1352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FA6B4-DCEC-4A8C-ACB5-9BC3EFEB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5994000"/>
            <a:ext cx="9144000" cy="64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7B8511-5FFF-4742-9851-69AD6CEB92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000" y="549000"/>
            <a:ext cx="105861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5750-FBC5-4CB3-B5B9-3AD611591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81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09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4005-A062-4ABC-BA70-595D129C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0"/>
            <a:ext cx="5580000" cy="94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4E2F2-78D6-47A6-9A39-44E22257F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6000" y="324000"/>
            <a:ext cx="5580000" cy="6209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5550B-2EAD-4232-A994-C63274DA1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000" y="1539000"/>
            <a:ext cx="5580000" cy="4995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5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289397-00E1-42AA-8577-7E469339DA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6002" y="2259000"/>
            <a:ext cx="4679998" cy="1615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32BFE4-A0A1-48E5-B3BC-F4E4D64538E1}"/>
              </a:ext>
            </a:extLst>
          </p:cNvPr>
          <p:cNvSpPr txBox="1"/>
          <p:nvPr userDrawn="1"/>
        </p:nvSpPr>
        <p:spPr>
          <a:xfrm>
            <a:off x="3936000" y="4014000"/>
            <a:ext cx="43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-100" baseline="0" dirty="0">
                <a:solidFill>
                  <a:srgbClr val="F2F2F2"/>
                </a:solidFill>
              </a:rPr>
              <a:t>Insider Dev Tour</a:t>
            </a:r>
          </a:p>
        </p:txBody>
      </p:sp>
    </p:spTree>
    <p:extLst>
      <p:ext uri="{BB962C8B-B14F-4D97-AF65-F5344CB8AC3E}">
        <p14:creationId xmlns:p14="http://schemas.microsoft.com/office/powerpoint/2010/main" val="281662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F42743-FCB6-4A78-8650-8E6FD589062C}"/>
              </a:ext>
            </a:extLst>
          </p:cNvPr>
          <p:cNvGrpSpPr/>
          <p:nvPr userDrawn="1"/>
        </p:nvGrpSpPr>
        <p:grpSpPr>
          <a:xfrm>
            <a:off x="0" y="3429000"/>
            <a:ext cx="12192000" cy="3429000"/>
            <a:chOff x="0" y="3429000"/>
            <a:chExt cx="12192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71FC54-1FF9-4918-BFB9-811E998F545B}"/>
                </a:ext>
              </a:extLst>
            </p:cNvPr>
            <p:cNvSpPr/>
            <p:nvPr userDrawn="1"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rgbClr val="163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F7C655E-9DC3-42DD-BEC6-0DDF80694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DFAA6E-44F7-49BA-9E49-6AB9A10A10B9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337F59-92A8-439F-AAA4-2FE0EBDB96C2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BA7FC4-69AC-4A78-A71B-8EC8418181FB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A46DA2-8688-4642-9A34-596ADF0F96C2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D8E9DE-C1AC-48CC-B8C9-C6D1EFE6AD3B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87F4173-C921-4892-988A-21E0E466BC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4149000"/>
            <a:ext cx="11520000" cy="1305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 dirty="0"/>
              <a:t>[Next session name]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E93315E-4E29-4881-B162-153F6D8DED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000" y="5544000"/>
            <a:ext cx="9144000" cy="55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[Next session presenter]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AEBD194-8656-4F12-A18F-0749897E1905}"/>
              </a:ext>
            </a:extLst>
          </p:cNvPr>
          <p:cNvSpPr txBox="1">
            <a:spLocks/>
          </p:cNvSpPr>
          <p:nvPr userDrawn="1"/>
        </p:nvSpPr>
        <p:spPr>
          <a:xfrm>
            <a:off x="336000" y="3744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076BC"/>
                </a:solidFill>
              </a:rPr>
              <a:t>Next up…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65FA69-6764-4ECA-AD8A-4F3399354AD0}"/>
              </a:ext>
            </a:extLst>
          </p:cNvPr>
          <p:cNvSpPr txBox="1">
            <a:spLocks/>
          </p:cNvSpPr>
          <p:nvPr userDrawn="1"/>
        </p:nvSpPr>
        <p:spPr>
          <a:xfrm>
            <a:off x="336000" y="1269000"/>
            <a:ext cx="9189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 spc="-100" baseline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Thanks!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0FCE637-E5A5-4EE0-972E-7EEDBBA29513}"/>
              </a:ext>
            </a:extLst>
          </p:cNvPr>
          <p:cNvSpPr txBox="1">
            <a:spLocks/>
          </p:cNvSpPr>
          <p:nvPr userDrawn="1"/>
        </p:nvSpPr>
        <p:spPr>
          <a:xfrm>
            <a:off x="336000" y="1989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Please don’t forget to complete the survey!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3F7C4A-F52D-4A7A-821D-78986052A3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86000" y="144000"/>
            <a:ext cx="3163696" cy="3165497"/>
          </a:xfrm>
        </p:spPr>
        <p:txBody>
          <a:bodyPr/>
          <a:lstStyle>
            <a:lvl1pPr marL="0" indent="0" algn="ctr">
              <a:buNone/>
              <a:defRPr>
                <a:solidFill>
                  <a:srgbClr val="F2F2F2"/>
                </a:solidFill>
              </a:defRPr>
            </a:lvl1pPr>
          </a:lstStyle>
          <a:p>
            <a:r>
              <a:rPr lang="en-US" dirty="0"/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131244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  <p:bldP spid="14" grpId="0"/>
      <p:bldP spid="16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96ED66-E95C-499D-A357-00B71AD7279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7B231-B42B-45E8-BC51-7F29536E1E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AC052E-0B08-4391-BA33-B683EF5C43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C8A4268-959A-4CFE-A595-E2AFBD11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7028A8-3D16-4E81-9F55-87ADDE8881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784B64-93E3-4C58-8F71-3BCF2FE744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AE5F81B-63C3-49E7-87D8-AB3BF4B4E4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8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CC181-770F-4C3B-AB9E-EDDCA9BA95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4DB09-5691-44F1-B73C-F525155B76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D0FD60-9724-4C7C-B7F9-425D37A8B5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C92CEE-CAE5-42F3-9E2A-F9F7ABFA3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8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9BBFEE-6DBB-44F1-A2C7-8125B75DB3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A13A669-1B38-461E-9927-0058B872B7A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8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11D1179-1E3C-4B82-94A4-B2FD40DFE2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6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6723640-A36E-4558-97DD-568CD39F9C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1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155134E-9ACB-4818-B411-4AA8F50B58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6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9240262-EFFF-4ACC-A914-FC5C72F66E4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1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45DAD2F-3C4C-431F-A64E-544FD417A3A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6BFD6B20-654B-4021-AFCD-6BFB92C3A6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31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2367E3E-C41A-4BBA-8583-D0063644E0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6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60A0AAC-56E8-443C-B236-7081EEC2BB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1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0E61B97-7B83-4C1A-886B-6BD80475E71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6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C526012-D06A-48B0-A774-AC140D12606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1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6839FFE6-C37F-4BD2-8546-76E4517896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AF0B808-896C-4563-AAD9-31C8E62D710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1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FB6A00-E88F-4EAB-85A3-8801802AA4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414000"/>
            <a:ext cx="5490000" cy="535531"/>
          </a:xfr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[Agenda title]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B3FADF42-9387-487F-ABE7-6601A98238C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66550" y="414001"/>
            <a:ext cx="5490000" cy="539999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en-US" sz="3200" b="1" spc="-100" dirty="0">
                <a:solidFill>
                  <a:srgbClr val="F2F2F2"/>
                </a:solidFill>
              </a:defRPr>
            </a:lvl1pPr>
          </a:lstStyle>
          <a:p>
            <a:pPr marL="228600" lvl="0" indent="-45720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[Agenda title]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473D5B8-0062-4AF1-BAAD-F0245BBCB05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3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4F7CD9-BE7E-44F2-B91D-FBB7E33008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28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A96BE73-CA7E-487E-A3CB-25863266F21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36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341FF20-985B-4A9C-9ECE-655A7E239E7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31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</p:spTree>
    <p:extLst>
      <p:ext uri="{BB962C8B-B14F-4D97-AF65-F5344CB8AC3E}">
        <p14:creationId xmlns:p14="http://schemas.microsoft.com/office/powerpoint/2010/main" val="140876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2FD-0ED6-42E3-999D-A81EDC77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6A26-B0C3-4374-B2D3-86D61C5A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16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163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5530CD-2927-405B-8540-946D84B92B32}"/>
              </a:ext>
            </a:extLst>
          </p:cNvPr>
          <p:cNvGrpSpPr/>
          <p:nvPr userDrawn="1"/>
        </p:nvGrpSpPr>
        <p:grpSpPr>
          <a:xfrm>
            <a:off x="516000" y="1584000"/>
            <a:ext cx="3218788" cy="3030457"/>
            <a:chOff x="3761921" y="345947"/>
            <a:chExt cx="3218788" cy="3030457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171C49-DA46-43BC-BA65-48D139B65357}"/>
                </a:ext>
              </a:extLst>
            </p:cNvPr>
            <p:cNvSpPr/>
            <p:nvPr/>
          </p:nvSpPr>
          <p:spPr>
            <a:xfrm>
              <a:off x="4941297" y="2294351"/>
              <a:ext cx="667727" cy="479394"/>
            </a:xfrm>
            <a:custGeom>
              <a:avLst/>
              <a:gdLst>
                <a:gd name="connsiteX0" fmla="*/ 206349 w 667727"/>
                <a:gd name="connsiteY0" fmla="*/ 393205 h 479394"/>
                <a:gd name="connsiteX1" fmla="*/ 245042 w 667727"/>
                <a:gd name="connsiteY1" fmla="*/ 432071 h 479394"/>
                <a:gd name="connsiteX2" fmla="*/ 432006 w 667727"/>
                <a:gd name="connsiteY2" fmla="*/ 432071 h 479394"/>
                <a:gd name="connsiteX3" fmla="*/ 470700 w 667727"/>
                <a:gd name="connsiteY3" fmla="*/ 393205 h 479394"/>
                <a:gd name="connsiteX4" fmla="*/ 615374 w 667727"/>
                <a:gd name="connsiteY4" fmla="*/ 248702 h 479394"/>
                <a:gd name="connsiteX5" fmla="*/ 615374 w 667727"/>
                <a:gd name="connsiteY5" fmla="*/ 61738 h 479394"/>
                <a:gd name="connsiteX6" fmla="*/ 615374 w 667727"/>
                <a:gd name="connsiteY6" fmla="*/ 61738 h 479394"/>
                <a:gd name="connsiteX7" fmla="*/ 521892 w 667727"/>
                <a:gd name="connsiteY7" fmla="*/ 23044 h 479394"/>
                <a:gd name="connsiteX8" fmla="*/ 155156 w 667727"/>
                <a:gd name="connsiteY8" fmla="*/ 23044 h 479394"/>
                <a:gd name="connsiteX9" fmla="*/ 61846 w 667727"/>
                <a:gd name="connsiteY9" fmla="*/ 61738 h 479394"/>
                <a:gd name="connsiteX10" fmla="*/ 61846 w 667727"/>
                <a:gd name="connsiteY10" fmla="*/ 61738 h 479394"/>
                <a:gd name="connsiteX11" fmla="*/ 61572 w 667727"/>
                <a:gd name="connsiteY11" fmla="*/ 248428 h 479394"/>
                <a:gd name="connsiteX12" fmla="*/ 61846 w 667727"/>
                <a:gd name="connsiteY12" fmla="*/ 248702 h 4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7727" h="479394">
                  <a:moveTo>
                    <a:pt x="206349" y="393205"/>
                  </a:moveTo>
                  <a:lnTo>
                    <a:pt x="245042" y="432071"/>
                  </a:lnTo>
                  <a:cubicBezTo>
                    <a:pt x="296697" y="483623"/>
                    <a:pt x="380351" y="483623"/>
                    <a:pt x="432006" y="432071"/>
                  </a:cubicBezTo>
                  <a:lnTo>
                    <a:pt x="470700" y="393205"/>
                  </a:lnTo>
                  <a:lnTo>
                    <a:pt x="615374" y="248702"/>
                  </a:lnTo>
                  <a:cubicBezTo>
                    <a:pt x="666926" y="197047"/>
                    <a:pt x="666926" y="113393"/>
                    <a:pt x="615374" y="61738"/>
                  </a:cubicBezTo>
                  <a:lnTo>
                    <a:pt x="615374" y="61738"/>
                  </a:lnTo>
                  <a:cubicBezTo>
                    <a:pt x="590549" y="36998"/>
                    <a:pt x="556940" y="23096"/>
                    <a:pt x="521892" y="23044"/>
                  </a:cubicBezTo>
                  <a:lnTo>
                    <a:pt x="155156" y="23044"/>
                  </a:lnTo>
                  <a:cubicBezTo>
                    <a:pt x="120160" y="23096"/>
                    <a:pt x="86603" y="37015"/>
                    <a:pt x="61846" y="61738"/>
                  </a:cubicBezTo>
                  <a:lnTo>
                    <a:pt x="61846" y="61738"/>
                  </a:lnTo>
                  <a:cubicBezTo>
                    <a:pt x="10225" y="113205"/>
                    <a:pt x="10088" y="196791"/>
                    <a:pt x="61572" y="248428"/>
                  </a:cubicBezTo>
                  <a:cubicBezTo>
                    <a:pt x="61657" y="248514"/>
                    <a:pt x="61760" y="248617"/>
                    <a:pt x="61846" y="248702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1EEE446-1301-4D3F-99D2-C4E33545148F}"/>
                </a:ext>
              </a:extLst>
            </p:cNvPr>
            <p:cNvSpPr/>
            <p:nvPr/>
          </p:nvSpPr>
          <p:spPr>
            <a:xfrm>
              <a:off x="4509436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2999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9C266F5-3238-471E-A266-415C76AF5011}"/>
                </a:ext>
              </a:extLst>
            </p:cNvPr>
            <p:cNvSpPr/>
            <p:nvPr/>
          </p:nvSpPr>
          <p:spPr>
            <a:xfrm>
              <a:off x="5630533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3000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6BAD0C-0046-4F32-B998-A9C095E49C2E}"/>
                </a:ext>
              </a:extLst>
            </p:cNvPr>
            <p:cNvSpPr/>
            <p:nvPr/>
          </p:nvSpPr>
          <p:spPr>
            <a:xfrm>
              <a:off x="3761921" y="345947"/>
              <a:ext cx="3218788" cy="3030457"/>
            </a:xfrm>
            <a:custGeom>
              <a:avLst/>
              <a:gdLst>
                <a:gd name="connsiteX0" fmla="*/ 176453 w 3218787"/>
                <a:gd name="connsiteY0" fmla="*/ 2455808 h 3030456"/>
                <a:gd name="connsiteX1" fmla="*/ 352288 w 3218787"/>
                <a:gd name="connsiteY1" fmla="*/ 2682835 h 3030456"/>
                <a:gd name="connsiteX2" fmla="*/ 580000 w 3218787"/>
                <a:gd name="connsiteY2" fmla="*/ 2858670 h 3030456"/>
                <a:gd name="connsiteX3" fmla="*/ 847947 w 3218787"/>
                <a:gd name="connsiteY3" fmla="*/ 2972526 h 3030456"/>
                <a:gd name="connsiteX4" fmla="*/ 1144144 w 3218787"/>
                <a:gd name="connsiteY4" fmla="*/ 3012761 h 3030456"/>
                <a:gd name="connsiteX5" fmla="*/ 1344975 w 3218787"/>
                <a:gd name="connsiteY5" fmla="*/ 2975437 h 3030456"/>
                <a:gd name="connsiteX6" fmla="*/ 1517900 w 3218787"/>
                <a:gd name="connsiteY6" fmla="*/ 2868087 h 3030456"/>
                <a:gd name="connsiteX7" fmla="*/ 1690824 w 3218787"/>
                <a:gd name="connsiteY7" fmla="*/ 2975437 h 3030456"/>
                <a:gd name="connsiteX8" fmla="*/ 1891656 w 3218787"/>
                <a:gd name="connsiteY8" fmla="*/ 3012761 h 3030456"/>
                <a:gd name="connsiteX9" fmla="*/ 2188024 w 3218787"/>
                <a:gd name="connsiteY9" fmla="*/ 2972526 h 3030456"/>
                <a:gd name="connsiteX10" fmla="*/ 2455800 w 3218787"/>
                <a:gd name="connsiteY10" fmla="*/ 2859355 h 3030456"/>
                <a:gd name="connsiteX11" fmla="*/ 2683170 w 3218787"/>
                <a:gd name="connsiteY11" fmla="*/ 2683520 h 3030456"/>
                <a:gd name="connsiteX12" fmla="*/ 2859004 w 3218787"/>
                <a:gd name="connsiteY12" fmla="*/ 2455808 h 3030456"/>
                <a:gd name="connsiteX13" fmla="*/ 2972860 w 3218787"/>
                <a:gd name="connsiteY13" fmla="*/ 2187860 h 3030456"/>
                <a:gd name="connsiteX14" fmla="*/ 3013095 w 3218787"/>
                <a:gd name="connsiteY14" fmla="*/ 1891492 h 3030456"/>
                <a:gd name="connsiteX15" fmla="*/ 3013095 w 3218787"/>
                <a:gd name="connsiteY15" fmla="*/ 1853654 h 3030456"/>
                <a:gd name="connsiteX16" fmla="*/ 2825960 w 3218787"/>
                <a:gd name="connsiteY16" fmla="*/ 1666690 h 3030456"/>
                <a:gd name="connsiteX17" fmla="*/ 2825960 w 3218787"/>
                <a:gd name="connsiteY17" fmla="*/ 1144151 h 3030456"/>
                <a:gd name="connsiteX18" fmla="*/ 2826988 w 3218787"/>
                <a:gd name="connsiteY18" fmla="*/ 1144151 h 3030456"/>
                <a:gd name="connsiteX19" fmla="*/ 2944782 w 3218787"/>
                <a:gd name="connsiteY19" fmla="*/ 1428534 h 3030456"/>
                <a:gd name="connsiteX20" fmla="*/ 3064955 w 3218787"/>
                <a:gd name="connsiteY20" fmla="*/ 1483622 h 3030456"/>
                <a:gd name="connsiteX21" fmla="*/ 3120051 w 3218787"/>
                <a:gd name="connsiteY21" fmla="*/ 1363443 h 3030456"/>
                <a:gd name="connsiteX22" fmla="*/ 3117363 w 3218787"/>
                <a:gd name="connsiteY22" fmla="*/ 1356967 h 3030456"/>
                <a:gd name="connsiteX23" fmla="*/ 2992207 w 3218787"/>
                <a:gd name="connsiteY23" fmla="*/ 1054949 h 3030456"/>
                <a:gd name="connsiteX24" fmla="*/ 3171124 w 3218787"/>
                <a:gd name="connsiteY24" fmla="*/ 876032 h 3030456"/>
                <a:gd name="connsiteX25" fmla="*/ 3176500 w 3218787"/>
                <a:gd name="connsiteY25" fmla="*/ 743938 h 3030456"/>
                <a:gd name="connsiteX26" fmla="*/ 3044410 w 3218787"/>
                <a:gd name="connsiteY26" fmla="*/ 738557 h 3030456"/>
                <a:gd name="connsiteX27" fmla="*/ 3038948 w 3218787"/>
                <a:gd name="connsiteY27" fmla="*/ 744027 h 3030456"/>
                <a:gd name="connsiteX28" fmla="*/ 2825960 w 3218787"/>
                <a:gd name="connsiteY28" fmla="*/ 957015 h 3030456"/>
                <a:gd name="connsiteX29" fmla="*/ 2825960 w 3218787"/>
                <a:gd name="connsiteY29" fmla="*/ 316510 h 3030456"/>
                <a:gd name="connsiteX30" fmla="*/ 2803189 w 3218787"/>
                <a:gd name="connsiteY30" fmla="*/ 201798 h 3030456"/>
                <a:gd name="connsiteX31" fmla="*/ 2532503 w 3218787"/>
                <a:gd name="connsiteY31" fmla="*/ 23053 h 3030456"/>
                <a:gd name="connsiteX32" fmla="*/ 2421557 w 3218787"/>
                <a:gd name="connsiteY32" fmla="*/ 45653 h 3030456"/>
                <a:gd name="connsiteX33" fmla="*/ 2328076 w 3218787"/>
                <a:gd name="connsiteY33" fmla="*/ 108659 h 3030456"/>
                <a:gd name="connsiteX34" fmla="*/ 1853647 w 3218787"/>
                <a:gd name="connsiteY34" fmla="*/ 583602 h 3030456"/>
                <a:gd name="connsiteX35" fmla="*/ 1182153 w 3218787"/>
                <a:gd name="connsiteY35" fmla="*/ 583602 h 3030456"/>
                <a:gd name="connsiteX36" fmla="*/ 707724 w 3218787"/>
                <a:gd name="connsiteY36" fmla="*/ 108659 h 3030456"/>
                <a:gd name="connsiteX37" fmla="*/ 613557 w 3218787"/>
                <a:gd name="connsiteY37" fmla="*/ 45139 h 3030456"/>
                <a:gd name="connsiteX38" fmla="*/ 503297 w 3218787"/>
                <a:gd name="connsiteY38" fmla="*/ 23053 h 3030456"/>
                <a:gd name="connsiteX39" fmla="*/ 296130 w 3218787"/>
                <a:gd name="connsiteY39" fmla="*/ 108659 h 3030456"/>
                <a:gd name="connsiteX40" fmla="*/ 233295 w 3218787"/>
                <a:gd name="connsiteY40" fmla="*/ 201285 h 3030456"/>
                <a:gd name="connsiteX41" fmla="*/ 210010 w 3218787"/>
                <a:gd name="connsiteY41" fmla="*/ 315826 h 3030456"/>
                <a:gd name="connsiteX42" fmla="*/ 210010 w 3218787"/>
                <a:gd name="connsiteY42" fmla="*/ 957358 h 3030456"/>
                <a:gd name="connsiteX43" fmla="*/ 120614 w 3218787"/>
                <a:gd name="connsiteY43" fmla="*/ 1054754 h 3030456"/>
                <a:gd name="connsiteX44" fmla="*/ 210010 w 3218787"/>
                <a:gd name="connsiteY44" fmla="*/ 1144151 h 3030456"/>
                <a:gd name="connsiteX45" fmla="*/ 210010 w 3218787"/>
                <a:gd name="connsiteY45" fmla="*/ 1666690 h 3030456"/>
                <a:gd name="connsiteX46" fmla="*/ 23047 w 3218787"/>
                <a:gd name="connsiteY46" fmla="*/ 1853654 h 3030456"/>
                <a:gd name="connsiteX47" fmla="*/ 23047 w 3218787"/>
                <a:gd name="connsiteY47" fmla="*/ 1891492 h 3030456"/>
                <a:gd name="connsiteX48" fmla="*/ 63624 w 3218787"/>
                <a:gd name="connsiteY48" fmla="*/ 2188716 h 3030456"/>
                <a:gd name="connsiteX49" fmla="*/ 176453 w 3218787"/>
                <a:gd name="connsiteY49" fmla="*/ 2455808 h 3030456"/>
                <a:gd name="connsiteX50" fmla="*/ 396803 w 3218787"/>
                <a:gd name="connsiteY50" fmla="*/ 315654 h 3030456"/>
                <a:gd name="connsiteX51" fmla="*/ 428135 w 3218787"/>
                <a:gd name="connsiteY51" fmla="*/ 240492 h 3030456"/>
                <a:gd name="connsiteX52" fmla="*/ 503297 w 3218787"/>
                <a:gd name="connsiteY52" fmla="*/ 210530 h 3030456"/>
                <a:gd name="connsiteX53" fmla="*/ 574863 w 3218787"/>
                <a:gd name="connsiteY53" fmla="*/ 241177 h 3030456"/>
                <a:gd name="connsiteX54" fmla="*/ 1105621 w 3218787"/>
                <a:gd name="connsiteY54" fmla="*/ 771935 h 3030456"/>
                <a:gd name="connsiteX55" fmla="*/ 1929836 w 3218787"/>
                <a:gd name="connsiteY55" fmla="*/ 771935 h 3030456"/>
                <a:gd name="connsiteX56" fmla="*/ 2459567 w 3218787"/>
                <a:gd name="connsiteY56" fmla="*/ 243574 h 3030456"/>
                <a:gd name="connsiteX57" fmla="*/ 2493809 w 3218787"/>
                <a:gd name="connsiteY57" fmla="*/ 220118 h 3030456"/>
                <a:gd name="connsiteX58" fmla="*/ 2533188 w 3218787"/>
                <a:gd name="connsiteY58" fmla="*/ 211386 h 3030456"/>
                <a:gd name="connsiteX59" fmla="*/ 2608350 w 3218787"/>
                <a:gd name="connsiteY59" fmla="*/ 242033 h 3030456"/>
                <a:gd name="connsiteX60" fmla="*/ 2639682 w 3218787"/>
                <a:gd name="connsiteY60" fmla="*/ 318051 h 3030456"/>
                <a:gd name="connsiteX61" fmla="*/ 2639682 w 3218787"/>
                <a:gd name="connsiteY61" fmla="*/ 957187 h 3030456"/>
                <a:gd name="connsiteX62" fmla="*/ 396803 w 3218787"/>
                <a:gd name="connsiteY62" fmla="*/ 957187 h 3030456"/>
                <a:gd name="connsiteX63" fmla="*/ 396803 w 3218787"/>
                <a:gd name="connsiteY63" fmla="*/ 1744763 h 3030456"/>
                <a:gd name="connsiteX64" fmla="*/ 396803 w 3218787"/>
                <a:gd name="connsiteY64" fmla="*/ 1145520 h 3030456"/>
                <a:gd name="connsiteX65" fmla="*/ 2639682 w 3218787"/>
                <a:gd name="connsiteY65" fmla="*/ 1145520 h 3030456"/>
                <a:gd name="connsiteX66" fmla="*/ 2639682 w 3218787"/>
                <a:gd name="connsiteY66" fmla="*/ 1744763 h 3030456"/>
                <a:gd name="connsiteX67" fmla="*/ 2825104 w 3218787"/>
                <a:gd name="connsiteY67" fmla="*/ 1930186 h 3030456"/>
                <a:gd name="connsiteX68" fmla="*/ 2790006 w 3218787"/>
                <a:gd name="connsiteY68" fmla="*/ 2148482 h 3030456"/>
                <a:gd name="connsiteX69" fmla="*/ 2706112 w 3218787"/>
                <a:gd name="connsiteY69" fmla="*/ 2349827 h 3030456"/>
                <a:gd name="connsiteX70" fmla="*/ 2577703 w 3218787"/>
                <a:gd name="connsiteY70" fmla="*/ 2526518 h 3030456"/>
                <a:gd name="connsiteX71" fmla="*/ 2409059 w 3218787"/>
                <a:gd name="connsiteY71" fmla="*/ 2670336 h 3030456"/>
                <a:gd name="connsiteX72" fmla="*/ 1892341 w 3218787"/>
                <a:gd name="connsiteY72" fmla="*/ 2826482 h 3030456"/>
                <a:gd name="connsiteX73" fmla="*/ 1767527 w 3218787"/>
                <a:gd name="connsiteY73" fmla="*/ 2806793 h 3030456"/>
                <a:gd name="connsiteX74" fmla="*/ 1671819 w 3218787"/>
                <a:gd name="connsiteY74" fmla="*/ 2753546 h 3030456"/>
                <a:gd name="connsiteX75" fmla="*/ 1593062 w 3218787"/>
                <a:gd name="connsiteY75" fmla="*/ 2673932 h 3030456"/>
                <a:gd name="connsiteX76" fmla="*/ 1534507 w 3218787"/>
                <a:gd name="connsiteY76" fmla="*/ 2597058 h 3030456"/>
                <a:gd name="connsiteX77" fmla="*/ 1501806 w 3218787"/>
                <a:gd name="connsiteY77" fmla="*/ 2597058 h 3030456"/>
                <a:gd name="connsiteX78" fmla="*/ 1443251 w 3218787"/>
                <a:gd name="connsiteY78" fmla="*/ 2673932 h 3030456"/>
                <a:gd name="connsiteX79" fmla="*/ 1364494 w 3218787"/>
                <a:gd name="connsiteY79" fmla="*/ 2753546 h 3030456"/>
                <a:gd name="connsiteX80" fmla="*/ 1268786 w 3218787"/>
                <a:gd name="connsiteY80" fmla="*/ 2806793 h 3030456"/>
                <a:gd name="connsiteX81" fmla="*/ 1143972 w 3218787"/>
                <a:gd name="connsiteY81" fmla="*/ 2826482 h 3030456"/>
                <a:gd name="connsiteX82" fmla="*/ 459124 w 3218787"/>
                <a:gd name="connsiteY82" fmla="*/ 2526518 h 3030456"/>
                <a:gd name="connsiteX83" fmla="*/ 330715 w 3218787"/>
                <a:gd name="connsiteY83" fmla="*/ 2349827 h 3030456"/>
                <a:gd name="connsiteX84" fmla="*/ 246821 w 3218787"/>
                <a:gd name="connsiteY84" fmla="*/ 2148482 h 3030456"/>
                <a:gd name="connsiteX85" fmla="*/ 211722 w 3218787"/>
                <a:gd name="connsiteY85" fmla="*/ 1930186 h 303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218787" h="3030456">
                  <a:moveTo>
                    <a:pt x="176453" y="2455808"/>
                  </a:moveTo>
                  <a:cubicBezTo>
                    <a:pt x="224906" y="2538828"/>
                    <a:pt x="284020" y="2615155"/>
                    <a:pt x="352288" y="2682835"/>
                  </a:cubicBezTo>
                  <a:cubicBezTo>
                    <a:pt x="420581" y="2750687"/>
                    <a:pt x="497077" y="2809755"/>
                    <a:pt x="580000" y="2858670"/>
                  </a:cubicBezTo>
                  <a:cubicBezTo>
                    <a:pt x="663967" y="2908150"/>
                    <a:pt x="754047" y="2946416"/>
                    <a:pt x="847947" y="2972526"/>
                  </a:cubicBezTo>
                  <a:cubicBezTo>
                    <a:pt x="944373" y="2999441"/>
                    <a:pt x="1044036" y="3012967"/>
                    <a:pt x="1144144" y="3012761"/>
                  </a:cubicBezTo>
                  <a:cubicBezTo>
                    <a:pt x="1212834" y="3013001"/>
                    <a:pt x="1280959" y="3000331"/>
                    <a:pt x="1344975" y="2975437"/>
                  </a:cubicBezTo>
                  <a:cubicBezTo>
                    <a:pt x="1408735" y="2950594"/>
                    <a:pt x="1467341" y="2914194"/>
                    <a:pt x="1517900" y="2868087"/>
                  </a:cubicBezTo>
                  <a:cubicBezTo>
                    <a:pt x="1568459" y="2914194"/>
                    <a:pt x="1627065" y="2950594"/>
                    <a:pt x="1690824" y="2975437"/>
                  </a:cubicBezTo>
                  <a:cubicBezTo>
                    <a:pt x="1754840" y="3000331"/>
                    <a:pt x="1822965" y="3012984"/>
                    <a:pt x="1891656" y="3012761"/>
                  </a:cubicBezTo>
                  <a:cubicBezTo>
                    <a:pt x="1991815" y="3012984"/>
                    <a:pt x="2091546" y="2999441"/>
                    <a:pt x="2188024" y="2972526"/>
                  </a:cubicBezTo>
                  <a:cubicBezTo>
                    <a:pt x="2281797" y="2946502"/>
                    <a:pt x="2371803" y="2908476"/>
                    <a:pt x="2455800" y="2859355"/>
                  </a:cubicBezTo>
                  <a:cubicBezTo>
                    <a:pt x="2538941" y="2810919"/>
                    <a:pt x="2615387" y="2751816"/>
                    <a:pt x="2683170" y="2683520"/>
                  </a:cubicBezTo>
                  <a:cubicBezTo>
                    <a:pt x="2751021" y="2615223"/>
                    <a:pt x="2810089" y="2538726"/>
                    <a:pt x="2859004" y="2455808"/>
                  </a:cubicBezTo>
                  <a:cubicBezTo>
                    <a:pt x="2908485" y="2371845"/>
                    <a:pt x="2946751" y="2281753"/>
                    <a:pt x="2972860" y="2187860"/>
                  </a:cubicBezTo>
                  <a:cubicBezTo>
                    <a:pt x="2999860" y="2091399"/>
                    <a:pt x="3013403" y="1991668"/>
                    <a:pt x="3013095" y="1891492"/>
                  </a:cubicBezTo>
                  <a:lnTo>
                    <a:pt x="3013095" y="1853654"/>
                  </a:lnTo>
                  <a:lnTo>
                    <a:pt x="2825960" y="1666690"/>
                  </a:lnTo>
                  <a:lnTo>
                    <a:pt x="2825960" y="1144151"/>
                  </a:lnTo>
                  <a:lnTo>
                    <a:pt x="2826988" y="1144151"/>
                  </a:lnTo>
                  <a:lnTo>
                    <a:pt x="2944782" y="1428534"/>
                  </a:lnTo>
                  <a:cubicBezTo>
                    <a:pt x="2962759" y="1476932"/>
                    <a:pt x="3016571" y="1501595"/>
                    <a:pt x="3064955" y="1483622"/>
                  </a:cubicBezTo>
                  <a:cubicBezTo>
                    <a:pt x="3113357" y="1465646"/>
                    <a:pt x="3138029" y="1411841"/>
                    <a:pt x="3120051" y="1363443"/>
                  </a:cubicBezTo>
                  <a:cubicBezTo>
                    <a:pt x="3119230" y="1361251"/>
                    <a:pt x="3118340" y="1359090"/>
                    <a:pt x="3117363" y="1356967"/>
                  </a:cubicBezTo>
                  <a:lnTo>
                    <a:pt x="2992207" y="1054949"/>
                  </a:lnTo>
                  <a:lnTo>
                    <a:pt x="3171124" y="876032"/>
                  </a:lnTo>
                  <a:cubicBezTo>
                    <a:pt x="3209082" y="841041"/>
                    <a:pt x="3211496" y="781901"/>
                    <a:pt x="3176500" y="743938"/>
                  </a:cubicBezTo>
                  <a:cubicBezTo>
                    <a:pt x="3141521" y="705976"/>
                    <a:pt x="3082368" y="703567"/>
                    <a:pt x="3044410" y="738557"/>
                  </a:cubicBezTo>
                  <a:cubicBezTo>
                    <a:pt x="3042510" y="740305"/>
                    <a:pt x="3040695" y="742129"/>
                    <a:pt x="3038948" y="744027"/>
                  </a:cubicBezTo>
                  <a:lnTo>
                    <a:pt x="2825960" y="957015"/>
                  </a:lnTo>
                  <a:lnTo>
                    <a:pt x="2825960" y="316510"/>
                  </a:lnTo>
                  <a:cubicBezTo>
                    <a:pt x="2826286" y="277120"/>
                    <a:pt x="2818530" y="238078"/>
                    <a:pt x="2803189" y="201798"/>
                  </a:cubicBezTo>
                  <a:cubicBezTo>
                    <a:pt x="2757595" y="92800"/>
                    <a:pt x="2650639" y="22174"/>
                    <a:pt x="2532503" y="23053"/>
                  </a:cubicBezTo>
                  <a:cubicBezTo>
                    <a:pt x="2494357" y="22872"/>
                    <a:pt x="2456588" y="30566"/>
                    <a:pt x="2421557" y="45653"/>
                  </a:cubicBezTo>
                  <a:cubicBezTo>
                    <a:pt x="2386665" y="60488"/>
                    <a:pt x="2354922" y="81876"/>
                    <a:pt x="2328076" y="108659"/>
                  </a:cubicBezTo>
                  <a:lnTo>
                    <a:pt x="1853647" y="583602"/>
                  </a:lnTo>
                  <a:lnTo>
                    <a:pt x="1182153" y="583602"/>
                  </a:lnTo>
                  <a:lnTo>
                    <a:pt x="707724" y="108659"/>
                  </a:lnTo>
                  <a:cubicBezTo>
                    <a:pt x="680763" y="81565"/>
                    <a:pt x="648777" y="59989"/>
                    <a:pt x="613557" y="45139"/>
                  </a:cubicBezTo>
                  <a:cubicBezTo>
                    <a:pt x="578681" y="30376"/>
                    <a:pt x="541167" y="22862"/>
                    <a:pt x="503297" y="23053"/>
                  </a:cubicBezTo>
                  <a:cubicBezTo>
                    <a:pt x="425560" y="22671"/>
                    <a:pt x="350923" y="53513"/>
                    <a:pt x="296130" y="108659"/>
                  </a:cubicBezTo>
                  <a:cubicBezTo>
                    <a:pt x="269493" y="135263"/>
                    <a:pt x="248167" y="166698"/>
                    <a:pt x="233295" y="201285"/>
                  </a:cubicBezTo>
                  <a:cubicBezTo>
                    <a:pt x="217600" y="237414"/>
                    <a:pt x="209666" y="276436"/>
                    <a:pt x="210010" y="315826"/>
                  </a:cubicBezTo>
                  <a:lnTo>
                    <a:pt x="210010" y="957358"/>
                  </a:lnTo>
                  <a:cubicBezTo>
                    <a:pt x="158429" y="959567"/>
                    <a:pt x="118405" y="1003173"/>
                    <a:pt x="120614" y="1054754"/>
                  </a:cubicBezTo>
                  <a:cubicBezTo>
                    <a:pt x="122690" y="1103239"/>
                    <a:pt x="161525" y="1142074"/>
                    <a:pt x="210010" y="1144151"/>
                  </a:cubicBezTo>
                  <a:lnTo>
                    <a:pt x="210010" y="1666690"/>
                  </a:lnTo>
                  <a:lnTo>
                    <a:pt x="23047" y="1853654"/>
                  </a:lnTo>
                  <a:lnTo>
                    <a:pt x="23047" y="1891492"/>
                  </a:lnTo>
                  <a:cubicBezTo>
                    <a:pt x="22843" y="1991959"/>
                    <a:pt x="36497" y="2091981"/>
                    <a:pt x="63624" y="2188716"/>
                  </a:cubicBezTo>
                  <a:cubicBezTo>
                    <a:pt x="89629" y="2282216"/>
                    <a:pt x="127549" y="2371982"/>
                    <a:pt x="176453" y="2455808"/>
                  </a:cubicBezTo>
                  <a:close/>
                  <a:moveTo>
                    <a:pt x="396803" y="315654"/>
                  </a:moveTo>
                  <a:cubicBezTo>
                    <a:pt x="396087" y="287286"/>
                    <a:pt x="407481" y="259954"/>
                    <a:pt x="428135" y="240492"/>
                  </a:cubicBezTo>
                  <a:cubicBezTo>
                    <a:pt x="448230" y="220941"/>
                    <a:pt x="475262" y="210165"/>
                    <a:pt x="503297" y="210530"/>
                  </a:cubicBezTo>
                  <a:cubicBezTo>
                    <a:pt x="530362" y="210417"/>
                    <a:pt x="556268" y="221512"/>
                    <a:pt x="574863" y="241177"/>
                  </a:cubicBezTo>
                  <a:lnTo>
                    <a:pt x="1105621" y="771935"/>
                  </a:lnTo>
                  <a:lnTo>
                    <a:pt x="1929836" y="771935"/>
                  </a:lnTo>
                  <a:lnTo>
                    <a:pt x="2459567" y="243574"/>
                  </a:lnTo>
                  <a:cubicBezTo>
                    <a:pt x="2469531" y="233823"/>
                    <a:pt x="2481122" y="225886"/>
                    <a:pt x="2493809" y="220118"/>
                  </a:cubicBezTo>
                  <a:cubicBezTo>
                    <a:pt x="2506136" y="214345"/>
                    <a:pt x="2519576" y="211364"/>
                    <a:pt x="2533188" y="211386"/>
                  </a:cubicBezTo>
                  <a:cubicBezTo>
                    <a:pt x="2561352" y="211011"/>
                    <a:pt x="2588472" y="222068"/>
                    <a:pt x="2608350" y="242033"/>
                  </a:cubicBezTo>
                  <a:cubicBezTo>
                    <a:pt x="2628930" y="261906"/>
                    <a:pt x="2640281" y="289455"/>
                    <a:pt x="2639682" y="318051"/>
                  </a:cubicBezTo>
                  <a:lnTo>
                    <a:pt x="2639682" y="957187"/>
                  </a:lnTo>
                  <a:lnTo>
                    <a:pt x="396803" y="957187"/>
                  </a:lnTo>
                  <a:close/>
                  <a:moveTo>
                    <a:pt x="396803" y="1744763"/>
                  </a:moveTo>
                  <a:lnTo>
                    <a:pt x="396803" y="1145520"/>
                  </a:lnTo>
                  <a:lnTo>
                    <a:pt x="2639682" y="1145520"/>
                  </a:lnTo>
                  <a:lnTo>
                    <a:pt x="2639682" y="1744763"/>
                  </a:lnTo>
                  <a:lnTo>
                    <a:pt x="2825104" y="1930186"/>
                  </a:lnTo>
                  <a:cubicBezTo>
                    <a:pt x="2822399" y="2004115"/>
                    <a:pt x="2810603" y="2077428"/>
                    <a:pt x="2790006" y="2148482"/>
                  </a:cubicBezTo>
                  <a:cubicBezTo>
                    <a:pt x="2769837" y="2218593"/>
                    <a:pt x="2741690" y="2286136"/>
                    <a:pt x="2706112" y="2349827"/>
                  </a:cubicBezTo>
                  <a:cubicBezTo>
                    <a:pt x="2670654" y="2413724"/>
                    <a:pt x="2627526" y="2473049"/>
                    <a:pt x="2577703" y="2526518"/>
                  </a:cubicBezTo>
                  <a:cubicBezTo>
                    <a:pt x="2527230" y="2580810"/>
                    <a:pt x="2470644" y="2629075"/>
                    <a:pt x="2409059" y="2670336"/>
                  </a:cubicBezTo>
                  <a:cubicBezTo>
                    <a:pt x="2409059" y="2670336"/>
                    <a:pt x="2208912" y="2826482"/>
                    <a:pt x="1892341" y="2826482"/>
                  </a:cubicBezTo>
                  <a:cubicBezTo>
                    <a:pt x="1849897" y="2827373"/>
                    <a:pt x="1807625" y="2820712"/>
                    <a:pt x="1767527" y="2806793"/>
                  </a:cubicBezTo>
                  <a:cubicBezTo>
                    <a:pt x="1732994" y="2794243"/>
                    <a:pt x="1700686" y="2776283"/>
                    <a:pt x="1671819" y="2753546"/>
                  </a:cubicBezTo>
                  <a:cubicBezTo>
                    <a:pt x="1642645" y="2730055"/>
                    <a:pt x="1616227" y="2703363"/>
                    <a:pt x="1593062" y="2673932"/>
                  </a:cubicBezTo>
                  <a:cubicBezTo>
                    <a:pt x="1573886" y="2649791"/>
                    <a:pt x="1554368" y="2623938"/>
                    <a:pt x="1534507" y="2597058"/>
                  </a:cubicBezTo>
                  <a:lnTo>
                    <a:pt x="1501806" y="2597058"/>
                  </a:lnTo>
                  <a:cubicBezTo>
                    <a:pt x="1482117" y="2623938"/>
                    <a:pt x="1462427" y="2649791"/>
                    <a:pt x="1443251" y="2673932"/>
                  </a:cubicBezTo>
                  <a:cubicBezTo>
                    <a:pt x="1420138" y="2703398"/>
                    <a:pt x="1393703" y="2730107"/>
                    <a:pt x="1364494" y="2753546"/>
                  </a:cubicBezTo>
                  <a:cubicBezTo>
                    <a:pt x="1335627" y="2776283"/>
                    <a:pt x="1303320" y="2794243"/>
                    <a:pt x="1268786" y="2806793"/>
                  </a:cubicBezTo>
                  <a:cubicBezTo>
                    <a:pt x="1228688" y="2820712"/>
                    <a:pt x="1186416" y="2827373"/>
                    <a:pt x="1143972" y="2826482"/>
                  </a:cubicBezTo>
                  <a:cubicBezTo>
                    <a:pt x="883850" y="2826362"/>
                    <a:pt x="635594" y="2717625"/>
                    <a:pt x="459124" y="2526518"/>
                  </a:cubicBezTo>
                  <a:cubicBezTo>
                    <a:pt x="409407" y="2472963"/>
                    <a:pt x="366296" y="2413655"/>
                    <a:pt x="330715" y="2349827"/>
                  </a:cubicBezTo>
                  <a:cubicBezTo>
                    <a:pt x="295206" y="2286102"/>
                    <a:pt x="267060" y="2218559"/>
                    <a:pt x="246821" y="2148482"/>
                  </a:cubicBezTo>
                  <a:cubicBezTo>
                    <a:pt x="226222" y="2077428"/>
                    <a:pt x="214434" y="2004115"/>
                    <a:pt x="211722" y="1930186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8A9D11E-D54A-4FEA-A857-0CBE30FAFB5E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944E4-DFBD-4D80-8BE9-4B7D8273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89000"/>
            <a:ext cx="10755000" cy="14399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dirty="0">
                <a:solidFill>
                  <a:srgbClr val="F2F2F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7F090-7C54-404E-810B-772A9C7A9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5229000"/>
            <a:ext cx="10755000" cy="72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solidFill>
                  <a:srgbClr val="F2F2F2"/>
                </a:solidFill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58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1474-E1D8-49CF-9DDE-DCC2E7D6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1EEBC-DA39-4A18-AB77-AB656738F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2915-A233-45C3-AFFB-646A7643F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1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1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681D0-41C1-4C53-8346-E0BB07658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1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18350-DF7B-4AF2-B6AD-6CE9F2372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1000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1000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089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31000" y="1584000"/>
            <a:ext cx="5625000" cy="4995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262626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  <a:latin typeface="Consolas" panose="020B0609020204030204" pitchFamily="49" charset="0"/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  <a:latin typeface="Consolas" panose="020B0609020204030204" pitchFamily="49" charset="0"/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3412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0" y="1584000"/>
            <a:ext cx="11519999" cy="94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2709000"/>
            <a:ext cx="11520000" cy="3870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87877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1584000"/>
            <a:ext cx="11520000" cy="4995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257742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58D74E-3187-41D0-AB8B-F1C0CF7F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A4FD7-22A1-4101-98EC-977410817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584000"/>
            <a:ext cx="11520000" cy="4994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54E343-EF8D-4E2A-BBB5-B9905CABFAC1}"/>
              </a:ext>
            </a:extLst>
          </p:cNvPr>
          <p:cNvSpPr/>
          <p:nvPr userDrawn="1"/>
        </p:nvSpPr>
        <p:spPr>
          <a:xfrm>
            <a:off x="1776000" y="-711000"/>
            <a:ext cx="720000" cy="315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F3ECC-1004-48B3-BB1B-3A3BAE09AEDC}"/>
              </a:ext>
            </a:extLst>
          </p:cNvPr>
          <p:cNvSpPr/>
          <p:nvPr userDrawn="1"/>
        </p:nvSpPr>
        <p:spPr>
          <a:xfrm>
            <a:off x="1056000" y="-396000"/>
            <a:ext cx="720000" cy="31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C1E4AA-0136-4853-A4FF-F85F4D52669F}"/>
              </a:ext>
            </a:extLst>
          </p:cNvPr>
          <p:cNvSpPr/>
          <p:nvPr userDrawn="1"/>
        </p:nvSpPr>
        <p:spPr>
          <a:xfrm>
            <a:off x="2496000" y="-396000"/>
            <a:ext cx="720000" cy="31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D09EA1A-01C7-499C-8D78-0580056AA49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51000" y="-891000"/>
            <a:ext cx="495000" cy="67333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66C5DB2-3EE4-4C6F-BD9B-571CB9690FE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61000" y="-531000"/>
            <a:ext cx="912649" cy="315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386FFC-9EE6-4482-8E4E-473BC48274D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61000" y="-891000"/>
            <a:ext cx="2569140" cy="7269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141C557-EE0F-4931-9188-E65FFDC28ABB}"/>
              </a:ext>
            </a:extLst>
          </p:cNvPr>
          <p:cNvSpPr/>
          <p:nvPr userDrawn="1"/>
        </p:nvSpPr>
        <p:spPr>
          <a:xfrm>
            <a:off x="1056000" y="-711000"/>
            <a:ext cx="720000" cy="315000"/>
          </a:xfrm>
          <a:prstGeom prst="rect">
            <a:avLst/>
          </a:prstGeom>
          <a:solidFill>
            <a:srgbClr val="3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91E93B-7A79-4D1C-845A-D2D5C8CA5748}"/>
              </a:ext>
            </a:extLst>
          </p:cNvPr>
          <p:cNvSpPr/>
          <p:nvPr userDrawn="1"/>
        </p:nvSpPr>
        <p:spPr>
          <a:xfrm>
            <a:off x="2496000" y="-711000"/>
            <a:ext cx="720000" cy="315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BB6A2B-F7CB-4E7F-A317-A6279D2CF8A8}"/>
              </a:ext>
            </a:extLst>
          </p:cNvPr>
          <p:cNvSpPr/>
          <p:nvPr userDrawn="1"/>
        </p:nvSpPr>
        <p:spPr>
          <a:xfrm>
            <a:off x="1776000" y="-396000"/>
            <a:ext cx="720000" cy="3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7090D7-2952-473F-9F45-9F6B406E959F}"/>
              </a:ext>
            </a:extLst>
          </p:cNvPr>
          <p:cNvSpPr/>
          <p:nvPr userDrawn="1"/>
        </p:nvSpPr>
        <p:spPr>
          <a:xfrm>
            <a:off x="336000" y="-711000"/>
            <a:ext cx="720000" cy="6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1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50" r:id="rId3"/>
    <p:sldLayoutId id="2147483667" r:id="rId4"/>
    <p:sldLayoutId id="2147483652" r:id="rId5"/>
    <p:sldLayoutId id="2147483653" r:id="rId6"/>
    <p:sldLayoutId id="2147483668" r:id="rId7"/>
    <p:sldLayoutId id="2147483669" r:id="rId8"/>
    <p:sldLayoutId id="2147483670" r:id="rId9"/>
    <p:sldLayoutId id="2147483654" r:id="rId10"/>
    <p:sldLayoutId id="2147483655" r:id="rId11"/>
    <p:sldLayoutId id="2147483657" r:id="rId12"/>
    <p:sldLayoutId id="2147483665" r:id="rId13"/>
    <p:sldLayoutId id="214748367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1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-50" baseline="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800" kern="1200" spc="-50" baseline="0">
          <a:solidFill>
            <a:srgbClr val="262626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-50" baseline="0">
          <a:solidFill>
            <a:srgbClr val="262626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051579-52C7-4D72-88DE-1436711C3E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Insider Dev Tour 2018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A19BF77-EB67-4DFE-96AF-79942A6DB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0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D03B56-19DF-4AC0-8631-B4821A820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1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15A65B-AB6E-413C-9217-D7C9B8044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1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4E6AA3-DE8F-48E5-BBDB-C7044E98E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7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F85A638-BF0E-48CB-A48B-A81D426C7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4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68F41B7-54CA-43F7-BC27-113A42DD6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2D1F73-2030-4E71-B1EC-11414D00D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7A3CD3-DF72-4312-A690-AF6F563B2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9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266797-2D8E-4FBB-A9C2-6A531BA92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8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2916B9-52E4-460D-BE6D-2610CB262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5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00AEEE-61A6-4C8F-BC07-E312FEAAF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2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E9AC-6E05-41AC-9CC5-CF90286B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Explorer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686C2-481C-4528-8DB9-F3DD56CB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2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D62571-253D-4324-86E3-B028796C5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9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52B2F3-357B-4AF3-9C01-D7F7CD2FF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6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70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B541AF-42C1-494D-9D1C-172A2F12F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4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CFC8036-CF6A-4AB5-83C8-016289142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4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2C7DC9-A96D-4396-BCF3-5BDCBBC45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5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E7799D-998F-4092-82DE-40568F538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3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0C8D3D-55B6-471E-99FD-91DB8493E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2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2A0179-5E93-4D91-9FCF-7040430A9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9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732E06-F8D3-4570-81CF-9FEDD4299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7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sider Dev Tour template v2.potx" id="{F17403C9-B31A-4443-89EB-31DB62E2042B}" vid="{B1E0BB34-2938-4203-A6CE-D358F46DFE0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D170F48843B4469F4EBAA4989DCF06" ma:contentTypeVersion="10" ma:contentTypeDescription="Create a new document." ma:contentTypeScope="" ma:versionID="2f20f3d5ba0571e0196a57dbb2f3494b">
  <xsd:schema xmlns:xsd="http://www.w3.org/2001/XMLSchema" xmlns:xs="http://www.w3.org/2001/XMLSchema" xmlns:p="http://schemas.microsoft.com/office/2006/metadata/properties" xmlns:ns2="f6ecbb66-529e-4d85-a914-95a490d96b29" xmlns:ns3="c572443e-d5c7-4467-9262-fe356aab5cd9" targetNamespace="http://schemas.microsoft.com/office/2006/metadata/properties" ma:root="true" ma:fieldsID="64b42ee6732b56317aac76118bc80c77" ns2:_="" ns3:_="">
    <xsd:import namespace="f6ecbb66-529e-4d85-a914-95a490d96b29"/>
    <xsd:import namespace="c572443e-d5c7-4467-9262-fe356aab5c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cbb66-529e-4d85-a914-95a490d96b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72443e-d5c7-4467-9262-fe356aab5cd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SharedByUser xmlns="c572443e-d5c7-4467-9262-fe356aab5cd9" xsi:nil="true"/>
    <SharedWithUsers xmlns="c572443e-d5c7-4467-9262-fe356aab5cd9">
      <UserInfo>
        <DisplayName/>
        <AccountId xsi:nil="true"/>
        <AccountType/>
      </UserInfo>
    </SharedWithUsers>
    <LastSharedByTime xmlns="c572443e-d5c7-4467-9262-fe356aab5cd9" xsi:nil="true"/>
  </documentManagement>
</p:properties>
</file>

<file path=customXml/itemProps1.xml><?xml version="1.0" encoding="utf-8"?>
<ds:datastoreItem xmlns:ds="http://schemas.openxmlformats.org/officeDocument/2006/customXml" ds:itemID="{68271BAF-82BA-469C-8710-C37C7C50FAB7}"/>
</file>

<file path=customXml/itemProps2.xml><?xml version="1.0" encoding="utf-8"?>
<ds:datastoreItem xmlns:ds="http://schemas.openxmlformats.org/officeDocument/2006/customXml" ds:itemID="{F3BB3965-280B-49D7-AC99-7866BFFFF2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A98A17-1F77-41F2-830B-66EC44697005}">
  <ds:schemaRefs>
    <ds:schemaRef ds:uri="36b79560-219e-43cb-a774-bdbf1a649d20"/>
    <ds:schemaRef ds:uri="http://purl.org/dc/terms/"/>
    <ds:schemaRef ds:uri="http://schemas.microsoft.com/office/infopath/2007/PartnerControls"/>
    <ds:schemaRef ds:uri="http://schemas.microsoft.com/office/2006/documentManagement/types"/>
    <ds:schemaRef ds:uri="8da33d2f-ba4e-4f1c-9517-62627b8df722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Insider Dev Tour template v2</Template>
  <TotalTime>35</TotalTime>
  <Words>7</Words>
  <Application>Microsoft Office PowerPoint</Application>
  <PresentationFormat>Widescreen</PresentationFormat>
  <Paragraphs>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Consolas</vt:lpstr>
      <vt:lpstr>Segoe UI</vt:lpstr>
      <vt:lpstr>Office Theme</vt:lpstr>
      <vt:lpstr>Insider Dev Tour 2018</vt:lpstr>
      <vt:lpstr>Graph Explorer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Insider Dev Tour 2018</dc:title>
  <dc:creator>Na Li (Aquent LLC)</dc:creator>
  <cp:lastModifiedBy>Giorgio Sardo</cp:lastModifiedBy>
  <cp:revision>6</cp:revision>
  <dcterms:created xsi:type="dcterms:W3CDTF">2018-05-29T17:52:59Z</dcterms:created>
  <dcterms:modified xsi:type="dcterms:W3CDTF">2018-05-29T21:47:33Z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0x01010034D170F48843B4469F4EBAA4989DCF06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davecraw@microsoft.com</vt:lpwstr>
  </property>
  <property fmtid="{D5CDD505-2E9C-101B-9397-08002B2CF9AE}" pid="6" name="MSIP_Label_f42aa342-8706-4288-bd11-ebb85995028c_SetDate">
    <vt:lpwstr>2018-05-01T01:13:38.2343500Z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Order">
    <vt:r8>28400</vt:r8>
  </property>
  <property fmtid="{D5CDD505-2E9C-101B-9397-08002B2CF9AE}" pid="12" name="xd_Signature">
    <vt:bool>false</vt:bool>
  </property>
  <property fmtid="{D5CDD505-2E9C-101B-9397-08002B2CF9AE}" pid="13" name="xd_ProgID">
    <vt:lpwstr/>
  </property>
  <property fmtid="{D5CDD505-2E9C-101B-9397-08002B2CF9AE}" pid="14" name="_SourceUrl">
    <vt:lpwstr/>
  </property>
  <property fmtid="{D5CDD505-2E9C-101B-9397-08002B2CF9AE}" pid="15" name="_SharedFileIndex">
    <vt:lpwstr/>
  </property>
  <property fmtid="{D5CDD505-2E9C-101B-9397-08002B2CF9AE}" pid="16" name="ComplianceAssetId">
    <vt:lpwstr/>
  </property>
  <property fmtid="{D5CDD505-2E9C-101B-9397-08002B2CF9AE}" pid="17" name="TemplateUrl">
    <vt:lpwstr/>
  </property>
</Properties>
</file>